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06" r:id="rId27"/>
    <p:sldId id="308" r:id="rId28"/>
    <p:sldId id="310" r:id="rId29"/>
    <p:sldId id="312" r:id="rId30"/>
    <p:sldId id="314" r:id="rId31"/>
    <p:sldId id="316" r:id="rId32"/>
    <p:sldId id="318" r:id="rId33"/>
    <p:sldId id="320" r:id="rId34"/>
    <p:sldId id="322" r:id="rId35"/>
    <p:sldId id="324" r:id="rId36"/>
    <p:sldId id="326" r:id="rId37"/>
    <p:sldId id="328" r:id="rId38"/>
    <p:sldId id="330" r:id="rId39"/>
    <p:sldId id="332" r:id="rId40"/>
    <p:sldId id="334" r:id="rId41"/>
    <p:sldId id="336" r:id="rId42"/>
    <p:sldId id="338" r:id="rId43"/>
    <p:sldId id="340" r:id="rId44"/>
    <p:sldId id="342" r:id="rId45"/>
    <p:sldId id="344" r:id="rId46"/>
    <p:sldId id="346" r:id="rId47"/>
    <p:sldId id="348" r:id="rId48"/>
    <p:sldId id="350" r:id="rId49"/>
    <p:sldId id="352" r:id="rId50"/>
    <p:sldId id="354" r:id="rId51"/>
    <p:sldId id="356" r:id="rId52"/>
    <p:sldId id="358" r:id="rId53"/>
    <p:sldId id="360" r:id="rId54"/>
    <p:sldId id="362" r:id="rId55"/>
    <p:sldId id="364" r:id="rId56"/>
    <p:sldId id="366" r:id="rId57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82" d="100"/>
          <a:sy n="82" d="100"/>
        </p:scale>
        <p:origin x="14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9F2019-3881-4B04-85D9-F6AE7687D75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6419A50-ECE7-4053-8128-8647D1FE4C9E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9387A5-B6FC-4478-B1F5-E1A5C1A7F98B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6338B4-29F3-440C-8250-039E9E6924EC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4615DA2-4EE4-49F1-B5C4-82411B38E011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877F0FD-44B0-4DAC-8CD3-66E57D13E40D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832F73D0-11A5-4EE9-92A0-71DFB92DD3CF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8411C2DA-20B7-4EF7-9E93-55CCCF264361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D4EAE53-4A07-4E9E-9E24-A06A9C60271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EC132F1-ACE7-451B-AB4C-D850895D55F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7B276AB-EDCD-4DE9-8745-0CC90386AF14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7.31"/>
  <p:tag name="AS_TITLE" val="Aspose.Slides for Java"/>
  <p:tag name="AS_VERSION" val="2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Affichage à l'écran (4:3)</PresentationFormat>
  <Paragraphs>0</Paragraphs>
  <Slides>56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9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REALIZAC</dc:creator>
  <cp:lastModifiedBy>delphine viviani</cp:lastModifiedBy>
  <cp:revision>1</cp:revision>
  <cp:lastPrinted>2024-02-06T09:37:07Z</cp:lastPrinted>
  <dcterms:created xsi:type="dcterms:W3CDTF">2024-02-06T08:37:07Z</dcterms:created>
  <dcterms:modified xsi:type="dcterms:W3CDTF">2024-02-12T16:55:38Z</dcterms:modified>
</cp:coreProperties>
</file>